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9" autoAdjust="0"/>
    <p:restoredTop sz="94660"/>
  </p:normalViewPr>
  <p:slideViewPr>
    <p:cSldViewPr>
      <p:cViewPr>
        <p:scale>
          <a:sx n="80" d="100"/>
          <a:sy n="80" d="100"/>
        </p:scale>
        <p:origin x="-1469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1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69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3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6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58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21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91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38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18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8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134D6-DB2B-41B0-BBD9-B59295BFA037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344D-8A36-4A62-9CBE-A561D81E7E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2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470025"/>
          </a:xfrm>
        </p:spPr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Проект-игра «Алхимия»</a:t>
            </a:r>
            <a:b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</a:br>
            <a:r>
              <a:rPr lang="ru-RU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Яндекс.Лицей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2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988840"/>
            <a:ext cx="8229600" cy="1143000"/>
          </a:xfrm>
        </p:spPr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Спасибо за внимание!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573016"/>
            <a:ext cx="8229600" cy="129614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Автор проекта Макрушин Алексей</a:t>
            </a:r>
          </a:p>
          <a:p>
            <a:pPr marL="0" indent="0" algn="ctr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С интерфейсом помог Арсений </a:t>
            </a:r>
            <a:r>
              <a:rPr lang="ru-RU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Кочуров</a:t>
            </a:r>
            <a:endParaRPr lang="en-US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7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Идея проекта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Я создал проект-игру «Алхимия» (вдруг на предыдущем слайде я непонятно объяснил).</a:t>
            </a: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Если кто-то не знает, это игра, где в начале даются 4 элемента: вода, воздух, огонь, земля. Их можно скрещивать и получать новые элементы. В моей игре реализованы функции, которые вы увидите на следующих слайдах.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6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lt"/>
                <a:ea typeface="+mn-ea"/>
                <a:cs typeface="+mn-cs"/>
              </a:rPr>
              <a:t>Создание</a:t>
            </a:r>
            <a:r>
              <a:rPr lang="ru-RU" sz="4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lt"/>
                <a:ea typeface="+mn-ea"/>
                <a:cs typeface="+mn-cs"/>
              </a:rPr>
              <a:t> элемента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Или просто нажатие кнопки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35739" r="61186" b="60687"/>
          <a:stretch/>
        </p:blipFill>
        <p:spPr bwMode="auto">
          <a:xfrm>
            <a:off x="2843808" y="2442974"/>
            <a:ext cx="3554382" cy="90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clipart-db.ru/file_content/rastr/water_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3139788"/>
            <a:ext cx="2736304" cy="364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ngimg.com/uploads/flame/flame_PNG1323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3" t="30988" r="27478" b="8456"/>
          <a:stretch/>
        </p:blipFill>
        <p:spPr bwMode="auto">
          <a:xfrm>
            <a:off x="9252520" y="3348997"/>
            <a:ext cx="3600400" cy="32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ildacdn.com/tild3334-6666-4861-a234-363833633962/smoke_PNG552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57" y="3949126"/>
            <a:ext cx="3608400" cy="20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7885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ПАР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6448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0718 L -0.70087 0.0071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5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718 L 0.66927 0.0071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5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К сожалению, у меня все не так красиво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Просто из </a:t>
            </a:r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QComboBox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надо выбрать элементы для скрещивания и нажать кнопку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35739" r="61186" b="60687"/>
          <a:stretch/>
        </p:blipFill>
        <p:spPr bwMode="auto">
          <a:xfrm>
            <a:off x="2843808" y="3140968"/>
            <a:ext cx="3554382" cy="90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25277" r="67188" b="66389"/>
          <a:stretch/>
        </p:blipFill>
        <p:spPr bwMode="auto">
          <a:xfrm>
            <a:off x="539552" y="4501480"/>
            <a:ext cx="257068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5" t="25000" r="51328" b="65278"/>
          <a:stretch/>
        </p:blipFill>
        <p:spPr bwMode="auto">
          <a:xfrm>
            <a:off x="6300192" y="4501480"/>
            <a:ext cx="224665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7304" y="5805264"/>
            <a:ext cx="148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QComboBox</a:t>
            </a:r>
            <a:endParaRPr lang="ru-RU" sz="2000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927" y="5805264"/>
            <a:ext cx="148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QComboBox</a:t>
            </a:r>
            <a:endParaRPr lang="ru-RU" sz="2000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27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Монетки и подсказки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Монетки – </a:t>
            </a:r>
            <a:r>
              <a:rPr lang="ru-RU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внутриигровая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валюта, за которую можно покупать подсказки. Подсказки же говорят игроку, какую пару он может создать из текущих элементов.</a:t>
            </a: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За один созданный элемент вы получаете 25 монеток.</a:t>
            </a: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Подсказка стоит 50 монеток.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pic>
        <p:nvPicPr>
          <p:cNvPr id="3078" name="Picture 6" descr="https://images-wixmp-ed30a86b8c4ca887773594c2.wixmp.com/f/c82942d6-8b71-4db5-8777-bb80cebbe6a0/db6p4fk-246feb15-727a-4d68-94cd-2e916da1e098.png/v1/fill/w_894,h_894,strp/gold_coin_4_leaf_clover_vector_by_carionto_db6p4fk-pre.png?token=eyJ0eXAiOiJKV1QiLCJhbGciOiJIUzI1NiJ9.eyJzdWIiOiJ1cm46YXBwOjdlMGQxODg5ODIyNjQzNzNhNWYwZDQxNWVhMGQyNmUwIiwiaXNzIjoidXJuOmFwcDo3ZTBkMTg4OTgyMjY0MzczYTVmMGQ0MTVlYTBkMjZlMCIsIm9iaiI6W1t7ImhlaWdodCI6Ijw9NDAwMCIsInBhdGgiOiJcL2ZcL2M4Mjk0MmQ2LThiNzEtNGRiNS04Nzc3LWJiODBjZWJiZTZhMFwvZGI2cDRmay0yNDZmZWIxNS03MjdhLTRkNjgtOTRjZC0yZTkxNmRhMWUwOTgucG5nIiwid2lkdGgiOiI8PTQwMDAifV1dLCJhdWQiOlsidXJuOnNlcnZpY2U6aW1hZ2Uub3BlcmF0aW9ucyJdfQ.4jDRsRuCN9N20OJwFEysDz4Jf9_kl3AgCVvEDQn8p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43994"/>
            <a:ext cx="294692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ages-wixmp-ed30a86b8c4ca887773594c2.wixmp.com/f/c82942d6-8b71-4db5-8777-bb80cebbe6a0/db6p4fk-246feb15-727a-4d68-94cd-2e916da1e098.png/v1/fill/w_894,h_894,strp/gold_coin_4_leaf_clover_vector_by_carionto_db6p4fk-pre.png?token=eyJ0eXAiOiJKV1QiLCJhbGciOiJIUzI1NiJ9.eyJzdWIiOiJ1cm46YXBwOjdlMGQxODg5ODIyNjQzNzNhNWYwZDQxNWVhMGQyNmUwIiwiaXNzIjoidXJuOmFwcDo3ZTBkMTg4OTgyMjY0MzczYTVmMGQ0MTVlYTBkMjZlMCIsIm9iaiI6W1t7ImhlaWdodCI6Ijw9NDAwMCIsInBhdGgiOiJcL2ZcL2M4Mjk0MmQ2LThiNzEtNGRiNS04Nzc3LWJiODBjZWJiZTZhMFwvZGI2cDRmay0yNDZmZWIxNS03MjdhLTRkNjgtOTRjZC0yZTkxNmRhMWUwOTgucG5nIiwid2lkdGgiOiI8PTQwMDAifV1dLCJhdWQiOlsidXJuOnNlcnZpY2U6aW1hZ2Uub3BlcmF0aW9ucyJdfQ.4jDRsRuCN9N20OJwFEysDz4Jf9_kl3AgCVvEDQn8p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43994"/>
            <a:ext cx="288032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220092" cy="2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90" y="2773444"/>
            <a:ext cx="220092" cy="2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0" y="2769267"/>
            <a:ext cx="220092" cy="2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851040"/>
            <a:ext cx="29183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6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Достижения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Достижение игрок получает при сборе определенного количества элементов.</a:t>
            </a:r>
          </a:p>
          <a:p>
            <a:pPr marL="0" indent="0">
              <a:buNone/>
            </a:pPr>
            <a:endParaRPr lang="ru-RU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Кстати, они хранятся в базе данных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3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Структура кода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Само приложение реализуется классом 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Game.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В этом классе есть следующие функции:</a:t>
            </a:r>
          </a:p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new_element</a:t>
            </a:r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– создание элемента</a:t>
            </a:r>
            <a:endParaRPr lang="en-US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change_element_1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и 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change_element_2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  для выбора элемента из </a:t>
            </a:r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QComboBox</a:t>
            </a:r>
            <a:endParaRPr lang="ru-RU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update_money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для обновления монеток в игре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tips</a:t>
            </a:r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– для оплаты и генерации подсказки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88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new_achievement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функция для проверки, не получил ли игрок достижение, создав элемент</a:t>
            </a:r>
          </a:p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print_achievements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вывод списка полученных достижений на экран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s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ettings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для входа в настройки</a:t>
            </a:r>
          </a:p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change_language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для смены языка</a:t>
            </a:r>
          </a:p>
          <a:p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delete_achievments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для удаления достижений при сбросе прогресса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reset –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обнуляет всю информацию (сброс прогресса)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0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Использование пройденного материала в проекте</a:t>
            </a:r>
            <a:endParaRPr lang="ru-RU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Базы данных – список достижений</a:t>
            </a:r>
          </a:p>
          <a:p>
            <a:pPr marL="0" indent="0">
              <a:buNone/>
            </a:pPr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QtDesigner</a:t>
            </a:r>
            <a:r>
              <a:rPr 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</a:t>
            </a:r>
            <a:r>
              <a:rPr lang="ru-RU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и так все ясно</a:t>
            </a:r>
          </a:p>
          <a:p>
            <a:pPr marL="0" indent="0">
              <a:buNone/>
            </a:pPr>
            <a:r>
              <a:rPr lang="en-US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QtDialog</a:t>
            </a: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– подтверждение действий, вывод меню настройки</a:t>
            </a: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Классы – тоже все понятно</a:t>
            </a:r>
          </a:p>
          <a:p>
            <a:pPr marL="0" indent="0">
              <a:buNone/>
            </a:pPr>
            <a:r>
              <a:rPr lang="ru-RU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Файлы – хранение списка собранных элементов, списка пар и многого ещё.</a:t>
            </a:r>
          </a:p>
        </p:txBody>
      </p:sp>
    </p:spTree>
    <p:extLst>
      <p:ext uri="{BB962C8B-B14F-4D97-AF65-F5344CB8AC3E}">
        <p14:creationId xmlns:p14="http://schemas.microsoft.com/office/powerpoint/2010/main" val="234280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299</Words>
  <Application>Microsoft Office PowerPoint</Application>
  <PresentationFormat>Экран (4:3)</PresentationFormat>
  <Paragraphs>40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Проект-игра «Алхимия» Яндекс.Лицей</vt:lpstr>
      <vt:lpstr>Идея проекта</vt:lpstr>
      <vt:lpstr>Создание элемента</vt:lpstr>
      <vt:lpstr>К сожалению, у меня все не так красиво</vt:lpstr>
      <vt:lpstr>Монетки и подсказки</vt:lpstr>
      <vt:lpstr>Достижения</vt:lpstr>
      <vt:lpstr>Структура кода</vt:lpstr>
      <vt:lpstr>Презентация PowerPoint</vt:lpstr>
      <vt:lpstr>Использование пройденного материала в проекте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Проект-игра «Алхимия» Яндекс.Лицей</dc:title>
  <dc:creator>Алкис</dc:creator>
  <cp:lastModifiedBy>Алкис</cp:lastModifiedBy>
  <cp:revision>11</cp:revision>
  <dcterms:created xsi:type="dcterms:W3CDTF">2019-11-14T11:22:06Z</dcterms:created>
  <dcterms:modified xsi:type="dcterms:W3CDTF">2019-11-14T16:40:23Z</dcterms:modified>
</cp:coreProperties>
</file>